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sldIdLst>
    <p:sldId id="256" r:id="rId5"/>
    <p:sldId id="257" r:id="rId6"/>
    <p:sldId id="260" r:id="rId7"/>
    <p:sldId id="261" r:id="rId8"/>
    <p:sldId id="259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6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0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020-AA2B-4F36-834E-2C5B09DB5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D292-0173-4D35-81E7-40AE7482D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9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020-AA2B-4F36-834E-2C5B09DB5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D292-0173-4D35-81E7-40AE7482D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020-AA2B-4F36-834E-2C5B09DB5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D292-0173-4D35-81E7-40AE7482D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8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2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4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5BCA-F54D-4FCF-9AF4-70F3642C2D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5BCA-F54D-4FCF-9AF4-70F3642C2D3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6F62-BFB4-410E-A6D2-B3581DA7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7020-AA2B-4F36-834E-2C5B09DB5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D292-0173-4D35-81E7-40AE7482D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7020-AA2B-4F36-834E-2C5B09DB5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D292-0173-4D35-81E7-40AE7482D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7020-AA2B-4F36-834E-2C5B09DB5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D292-0173-4D35-81E7-40AE7482D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0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4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63235" y="267286"/>
            <a:ext cx="11651673" cy="6344529"/>
          </a:xfrm>
          <a:prstGeom prst="flowChartDocument">
            <a:avLst/>
          </a:prstGeom>
          <a:solidFill>
            <a:schemeClr val="bg1">
              <a:alpha val="70000"/>
            </a:schemeClr>
          </a:solidFill>
          <a:ln w="190500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" y="6398390"/>
            <a:ext cx="1119448" cy="425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047" y="347755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7:11-13</a:t>
            </a:r>
            <a:r>
              <a:rPr lang="en-US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HCSB</a:t>
            </a:r>
            <a:endParaRPr lang="en-US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047" y="964880"/>
            <a:ext cx="11301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afterward He was on His way to a town called Nain. His disciples and a large crowd were traveling with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Him.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as He neared the gate of the town, a dead man was being carried out. He was his mother’s only son, and she was a widow. A large crowd from the city was also with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her.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Lord saw her, He had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 </a:t>
            </a:r>
            <a:r>
              <a:rPr lang="en-US" sz="2800" dirty="0">
                <a:solidFill>
                  <a:srgbClr val="FE00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have the bowels yearn, feel sympathy, to </a:t>
            </a:r>
            <a:r>
              <a:rPr lang="en-US" sz="2800" dirty="0" smtClean="0">
                <a:solidFill>
                  <a:srgbClr val="FE00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pity)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her and said, “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cry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>
              <a:solidFill>
                <a:srgbClr val="FE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07" y="5730483"/>
            <a:ext cx="3541624" cy="1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63235" y="267286"/>
            <a:ext cx="11651673" cy="6344529"/>
          </a:xfrm>
          <a:prstGeom prst="flowChartDocument">
            <a:avLst/>
          </a:prstGeom>
          <a:solidFill>
            <a:schemeClr val="bg1">
              <a:alpha val="70000"/>
            </a:schemeClr>
          </a:solidFill>
          <a:ln w="190500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" y="6398390"/>
            <a:ext cx="1119448" cy="425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047" y="347755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Exodus 34:6</a:t>
            </a:r>
            <a:r>
              <a:rPr lang="en-US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HCSB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047" y="964880"/>
            <a:ext cx="11301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passed in front of him and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proclaimed: Yahweh—Yahweh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compassionate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gracious God, slow to anger and rich in faithful love and truth,</a:t>
            </a:r>
            <a:endParaRPr lang="en-US" sz="2800" dirty="0">
              <a:solidFill>
                <a:srgbClr val="FE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07" y="5730483"/>
            <a:ext cx="3541624" cy="1093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899" y="239335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Deuteronomy 4:31</a:t>
            </a:r>
            <a:r>
              <a:rPr lang="en-US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HCSB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899" y="3010475"/>
            <a:ext cx="11301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leave you, destroy you, or forget the covenant with your fathers that He swore to them by oath, because the Lord your God is a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compassionate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God.</a:t>
            </a:r>
            <a:endParaRPr lang="en-US" sz="2800" dirty="0">
              <a:solidFill>
                <a:srgbClr val="FE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899" y="4544123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116:5</a:t>
            </a:r>
            <a:r>
              <a:rPr lang="en-US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HCSB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899" y="5161248"/>
            <a:ext cx="11301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 is gracious and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righteous;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compassionate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E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63235" y="267286"/>
            <a:ext cx="11651673" cy="6344529"/>
          </a:xfrm>
          <a:prstGeom prst="flowChartDocument">
            <a:avLst/>
          </a:prstGeom>
          <a:solidFill>
            <a:schemeClr val="bg1">
              <a:alpha val="70000"/>
            </a:schemeClr>
          </a:solidFill>
          <a:ln w="190500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" y="6398390"/>
            <a:ext cx="1119448" cy="425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047" y="347755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10:17</a:t>
            </a:r>
            <a:r>
              <a:rPr lang="en-US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047" y="964880"/>
            <a:ext cx="11301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know the hopes of the helpless. Surely you will hear their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cries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 them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E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07" y="5730483"/>
            <a:ext cx="3541624" cy="1093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899" y="1878191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Peter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5:7</a:t>
            </a:r>
            <a:r>
              <a:rPr lang="en-US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899" y="2495316"/>
            <a:ext cx="1130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your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to God because he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cares for you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E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899" y="303729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56:8-9</a:t>
            </a:r>
            <a:r>
              <a:rPr lang="en-US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899" y="3654415"/>
            <a:ext cx="11301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Yourself have recorded my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wanderings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E00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(misery)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Put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Your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bottle. Are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not in Your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records?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my enemies will retreat on the day when I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call. </a:t>
            </a:r>
            <a:r>
              <a:rPr lang="en-US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for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God, whose word I praise,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Lord, whose word I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praise,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God I trust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 will not fear.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man do to me?</a:t>
            </a:r>
            <a:endParaRPr lang="en-US" sz="2800" dirty="0">
              <a:solidFill>
                <a:srgbClr val="FE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63235" y="267286"/>
            <a:ext cx="11651673" cy="6344529"/>
          </a:xfrm>
          <a:prstGeom prst="flowChartDocument">
            <a:avLst/>
          </a:prstGeom>
          <a:solidFill>
            <a:schemeClr val="bg1">
              <a:alpha val="70000"/>
            </a:schemeClr>
          </a:solidFill>
          <a:ln w="190500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" y="6398390"/>
            <a:ext cx="1119448" cy="425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047" y="347755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7:13-17</a:t>
            </a:r>
            <a:r>
              <a:rPr lang="en-US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HCSB</a:t>
            </a:r>
            <a:endParaRPr lang="en-US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047" y="964880"/>
            <a:ext cx="113018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Lord saw her, He had compassion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and said, “Don’t cry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2800" dirty="0">
                <a:solidFill>
                  <a:srgbClr val="FE00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E00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up and touched the open coffin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pallbearers stopped. And He said, “Young man, I tell you, get up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dead man sat up and began to speak, and Jesus gave him to his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mother.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came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everyone, and they glorified God, saying, “A great prophet has risen among us,” and “God has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people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report about Him went throughout Judea and all the vicinity.</a:t>
            </a:r>
            <a:endParaRPr lang="en-US" sz="2800" dirty="0">
              <a:solidFill>
                <a:srgbClr val="FE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07" y="5730483"/>
            <a:ext cx="3541624" cy="1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86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426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</dc:creator>
  <cp:lastModifiedBy>Cynthia</cp:lastModifiedBy>
  <cp:revision>13</cp:revision>
  <dcterms:created xsi:type="dcterms:W3CDTF">2017-03-08T15:26:44Z</dcterms:created>
  <dcterms:modified xsi:type="dcterms:W3CDTF">2017-03-09T06:00:12Z</dcterms:modified>
</cp:coreProperties>
</file>